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ainting-fence-algorith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8197C-4159-5049-A0E1-499378491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565910"/>
            <a:ext cx="9471660" cy="2451211"/>
          </a:xfrm>
        </p:spPr>
        <p:txBody>
          <a:bodyPr>
            <a:normAutofit fontScale="90000"/>
          </a:bodyPr>
          <a:lstStyle/>
          <a:p>
            <a:r>
              <a:rPr lang="en" altLang="ko-KR" dirty="0"/>
              <a:t>Painting Fence Algorithm</a:t>
            </a:r>
            <a:br>
              <a:rPr lang="en" altLang="ko-KR" dirty="0"/>
            </a:br>
            <a:r>
              <a:rPr lang="en" altLang="ko-KR" dirty="0"/>
              <a:t>	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667EAD-295A-5A48-A80E-3FD9A2ABB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614785"/>
            <a:ext cx="6995160" cy="685800"/>
          </a:xfrm>
        </p:spPr>
        <p:txBody>
          <a:bodyPr>
            <a:normAutofit fontScale="92500" lnSpcReduction="10000"/>
          </a:bodyPr>
          <a:lstStyle/>
          <a:p>
            <a:r>
              <a:rPr kumimoji="1" lang="en" altLang="ko-KR" dirty="0">
                <a:hlinkClick r:id="rId2"/>
              </a:rPr>
              <a:t>https://www.geeksforgeeks.org/painting-fence-algorithm/</a:t>
            </a:r>
            <a:endParaRPr kumimoji="1" lang="en" altLang="ko-KR" dirty="0"/>
          </a:p>
          <a:p>
            <a:r>
              <a:rPr kumimoji="1" lang="en-US" altLang="ko-KR" dirty="0"/>
              <a:t>					2018.07.08  </a:t>
            </a:r>
            <a:r>
              <a:rPr kumimoji="1" lang="ko-KR" altLang="en-US" dirty="0"/>
              <a:t>원은지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84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06E3D-9B02-644C-8E60-6D94A503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어떤 문제인가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0405A-4CD9-2648-B688-FA1513FE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개수의 울타리를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개의 색깔을 가지고 칠하려고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개 이상 같은 색으로 칠할 수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울타리를 칠할 수 있는 모든 경우의 수를 구해라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40206C-A83A-4644-8BCA-5F26FB54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2" y="4566503"/>
            <a:ext cx="2474976" cy="17893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2F129A-ADED-D84E-AF49-C5A02B0F5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32" y="4514087"/>
            <a:ext cx="2541158" cy="18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4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8788C117-012F-CD4E-A173-7ABC5FC11A2D}"/>
              </a:ext>
            </a:extLst>
          </p:cNvPr>
          <p:cNvSpPr/>
          <p:nvPr/>
        </p:nvSpPr>
        <p:spPr>
          <a:xfrm>
            <a:off x="356616" y="2203704"/>
            <a:ext cx="612648" cy="419709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평행 사변형[P] 3">
            <a:extLst>
              <a:ext uri="{FF2B5EF4-FFF2-40B4-BE49-F238E27FC236}">
                <a16:creationId xmlns:a16="http://schemas.microsoft.com/office/drawing/2014/main" id="{22847DC2-9219-884F-98F5-872BF74ACB13}"/>
              </a:ext>
            </a:extLst>
          </p:cNvPr>
          <p:cNvSpPr/>
          <p:nvPr/>
        </p:nvSpPr>
        <p:spPr>
          <a:xfrm>
            <a:off x="969264" y="2203704"/>
            <a:ext cx="612648" cy="4197096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6B62D-3ECB-8145-8BB1-EBEE0A16D6ED}"/>
              </a:ext>
            </a:extLst>
          </p:cNvPr>
          <p:cNvSpPr txBox="1"/>
          <p:nvPr/>
        </p:nvSpPr>
        <p:spPr>
          <a:xfrm>
            <a:off x="310896" y="18013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 = 2 / k = 2</a:t>
            </a:r>
            <a:endParaRPr kumimoji="1" lang="ko-KR" altLang="en-US" dirty="0"/>
          </a:p>
        </p:txBody>
      </p:sp>
      <p:sp>
        <p:nvSpPr>
          <p:cNvPr id="8" name="평행 사변형[P] 7">
            <a:extLst>
              <a:ext uri="{FF2B5EF4-FFF2-40B4-BE49-F238E27FC236}">
                <a16:creationId xmlns:a16="http://schemas.microsoft.com/office/drawing/2014/main" id="{45FA8EE8-5A05-7341-8095-E005FB5DD964}"/>
              </a:ext>
            </a:extLst>
          </p:cNvPr>
          <p:cNvSpPr/>
          <p:nvPr/>
        </p:nvSpPr>
        <p:spPr>
          <a:xfrm>
            <a:off x="2221992" y="2170700"/>
            <a:ext cx="612648" cy="419709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평행 사변형[P] 8">
            <a:extLst>
              <a:ext uri="{FF2B5EF4-FFF2-40B4-BE49-F238E27FC236}">
                <a16:creationId xmlns:a16="http://schemas.microsoft.com/office/drawing/2014/main" id="{A20A330A-56AA-E44A-BC9C-4A10328F8056}"/>
              </a:ext>
            </a:extLst>
          </p:cNvPr>
          <p:cNvSpPr/>
          <p:nvPr/>
        </p:nvSpPr>
        <p:spPr>
          <a:xfrm>
            <a:off x="2834640" y="2170700"/>
            <a:ext cx="612648" cy="419709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평행 사변형[P] 9">
            <a:extLst>
              <a:ext uri="{FF2B5EF4-FFF2-40B4-BE49-F238E27FC236}">
                <a16:creationId xmlns:a16="http://schemas.microsoft.com/office/drawing/2014/main" id="{860A9322-7249-E840-9DA0-67A265BE0119}"/>
              </a:ext>
            </a:extLst>
          </p:cNvPr>
          <p:cNvSpPr/>
          <p:nvPr/>
        </p:nvSpPr>
        <p:spPr>
          <a:xfrm>
            <a:off x="3974592" y="2170700"/>
            <a:ext cx="612648" cy="419709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평행 사변형[P] 10">
            <a:extLst>
              <a:ext uri="{FF2B5EF4-FFF2-40B4-BE49-F238E27FC236}">
                <a16:creationId xmlns:a16="http://schemas.microsoft.com/office/drawing/2014/main" id="{15727CA1-790E-F54D-9F92-7AB30716051D}"/>
              </a:ext>
            </a:extLst>
          </p:cNvPr>
          <p:cNvSpPr/>
          <p:nvPr/>
        </p:nvSpPr>
        <p:spPr>
          <a:xfrm>
            <a:off x="4587240" y="2170700"/>
            <a:ext cx="612648" cy="419709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평행 사변형[P] 13">
            <a:extLst>
              <a:ext uri="{FF2B5EF4-FFF2-40B4-BE49-F238E27FC236}">
                <a16:creationId xmlns:a16="http://schemas.microsoft.com/office/drawing/2014/main" id="{B595B7ED-E085-0C4E-8643-78B8D17FABCB}"/>
              </a:ext>
            </a:extLst>
          </p:cNvPr>
          <p:cNvSpPr/>
          <p:nvPr/>
        </p:nvSpPr>
        <p:spPr>
          <a:xfrm>
            <a:off x="5702808" y="2170700"/>
            <a:ext cx="612648" cy="419709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평행 사변형[P] 14">
            <a:extLst>
              <a:ext uri="{FF2B5EF4-FFF2-40B4-BE49-F238E27FC236}">
                <a16:creationId xmlns:a16="http://schemas.microsoft.com/office/drawing/2014/main" id="{59CC3D06-23AA-1E41-AACE-69ECDAE8B0EF}"/>
              </a:ext>
            </a:extLst>
          </p:cNvPr>
          <p:cNvSpPr/>
          <p:nvPr/>
        </p:nvSpPr>
        <p:spPr>
          <a:xfrm>
            <a:off x="6315456" y="2170700"/>
            <a:ext cx="612648" cy="419709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평행 사변형[P] 15">
            <a:extLst>
              <a:ext uri="{FF2B5EF4-FFF2-40B4-BE49-F238E27FC236}">
                <a16:creationId xmlns:a16="http://schemas.microsoft.com/office/drawing/2014/main" id="{754775CB-CC13-AF4D-9F7B-418387563287}"/>
              </a:ext>
            </a:extLst>
          </p:cNvPr>
          <p:cNvSpPr/>
          <p:nvPr/>
        </p:nvSpPr>
        <p:spPr>
          <a:xfrm>
            <a:off x="7455408" y="2170700"/>
            <a:ext cx="612648" cy="4197096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평행 사변형[P] 16">
            <a:extLst>
              <a:ext uri="{FF2B5EF4-FFF2-40B4-BE49-F238E27FC236}">
                <a16:creationId xmlns:a16="http://schemas.microsoft.com/office/drawing/2014/main" id="{730BE548-7E7C-F742-9CAB-9D0850B05409}"/>
              </a:ext>
            </a:extLst>
          </p:cNvPr>
          <p:cNvSpPr/>
          <p:nvPr/>
        </p:nvSpPr>
        <p:spPr>
          <a:xfrm>
            <a:off x="8068056" y="2170700"/>
            <a:ext cx="612648" cy="419709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BF8F00-E6CE-394D-B060-C6E00A7B338F}"/>
              </a:ext>
            </a:extLst>
          </p:cNvPr>
          <p:cNvSpPr/>
          <p:nvPr/>
        </p:nvSpPr>
        <p:spPr>
          <a:xfrm>
            <a:off x="2313432" y="1353312"/>
            <a:ext cx="384048" cy="374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8E81CF-1E58-E442-A4A3-46EF20CE07EA}"/>
              </a:ext>
            </a:extLst>
          </p:cNvPr>
          <p:cNvSpPr/>
          <p:nvPr/>
        </p:nvSpPr>
        <p:spPr>
          <a:xfrm>
            <a:off x="2948940" y="1353312"/>
            <a:ext cx="384048" cy="37490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01D1AF-D7AB-7543-854A-59DD551F8DDE}"/>
              </a:ext>
            </a:extLst>
          </p:cNvPr>
          <p:cNvSpPr txBox="1"/>
          <p:nvPr/>
        </p:nvSpPr>
        <p:spPr>
          <a:xfrm>
            <a:off x="9189720" y="284378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경우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0EAE23-4372-1E4C-AB9C-F225273ACCC1}"/>
              </a:ext>
            </a:extLst>
          </p:cNvPr>
          <p:cNvSpPr txBox="1"/>
          <p:nvPr/>
        </p:nvSpPr>
        <p:spPr>
          <a:xfrm>
            <a:off x="2336292" y="6400800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same</a:t>
            </a:r>
          </a:p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C176A-261C-DA43-B93E-987C7A019E66}"/>
              </a:ext>
            </a:extLst>
          </p:cNvPr>
          <p:cNvSpPr txBox="1"/>
          <p:nvPr/>
        </p:nvSpPr>
        <p:spPr>
          <a:xfrm>
            <a:off x="4102628" y="6367796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same</a:t>
            </a:r>
          </a:p>
          <a:p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F0E0A9-C4DC-5D44-8EA1-569363761682}"/>
              </a:ext>
            </a:extLst>
          </p:cNvPr>
          <p:cNvSpPr txBox="1"/>
          <p:nvPr/>
        </p:nvSpPr>
        <p:spPr>
          <a:xfrm>
            <a:off x="5950529" y="64008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A5F6DC-6162-E846-AAB0-84CEDDCB9FDF}"/>
              </a:ext>
            </a:extLst>
          </p:cNvPr>
          <p:cNvSpPr txBox="1"/>
          <p:nvPr/>
        </p:nvSpPr>
        <p:spPr>
          <a:xfrm>
            <a:off x="7696200" y="64008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diff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84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DD2-EEA5-A243-8A01-093F6CE7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어떻게 풀 것인가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B1495-3191-9F4F-9937-DB19F0E5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동적 프로그래밍 이용</a:t>
            </a:r>
          </a:p>
        </p:txBody>
      </p:sp>
    </p:spTree>
    <p:extLst>
      <p:ext uri="{BB962C8B-B14F-4D97-AF65-F5344CB8AC3E}">
        <p14:creationId xmlns:p14="http://schemas.microsoft.com/office/powerpoint/2010/main" val="426944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DEF313-C5BB-464B-96E8-4DBBF371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34" y="382596"/>
            <a:ext cx="9859490" cy="59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933BB5-671F-2141-B130-C2F29600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585216"/>
            <a:ext cx="7066392" cy="2596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74A674-031D-F047-B2CA-46D3A271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50" y="3648456"/>
            <a:ext cx="7144916" cy="27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0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7D695B-B201-8D43-A6FD-34B9B942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3" y="242396"/>
            <a:ext cx="8458200" cy="3191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9417A3-6930-F346-9D14-9E0A232C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3" y="3434395"/>
            <a:ext cx="8458200" cy="329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8CC884-2B7F-A04D-A6FD-54F98963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413169"/>
            <a:ext cx="10844784" cy="60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63DD2-EEA5-A243-8A01-093F6CE7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복잡도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B1495-3191-9F4F-9937-DB19F0E5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시간 복잡도 </a:t>
            </a:r>
            <a:r>
              <a:rPr kumimoji="1" lang="en-US" altLang="ko-KR" dirty="0"/>
              <a:t>:  O(n)</a:t>
            </a:r>
          </a:p>
          <a:p>
            <a:r>
              <a:rPr kumimoji="1" lang="ko-KR" altLang="en-US" dirty="0"/>
              <a:t>공간 복잡도 </a:t>
            </a:r>
            <a:r>
              <a:rPr kumimoji="1" lang="en-US" altLang="ko-KR" dirty="0"/>
              <a:t>:  O(n)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943707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102</TotalTime>
  <Words>82</Words>
  <Application>Microsoft Macintosh PowerPoint</Application>
  <PresentationFormat>와이드스크린</PresentationFormat>
  <Paragraphs>18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Century Gothic</vt:lpstr>
      <vt:lpstr>비행기 구름</vt:lpstr>
      <vt:lpstr>Painting Fence Algorithm  </vt:lpstr>
      <vt:lpstr>어떤 문제인가?</vt:lpstr>
      <vt:lpstr>PowerPoint 프레젠테이션</vt:lpstr>
      <vt:lpstr>어떻게 풀 것인가?</vt:lpstr>
      <vt:lpstr>PowerPoint 프레젠테이션</vt:lpstr>
      <vt:lpstr>PowerPoint 프레젠테이션</vt:lpstr>
      <vt:lpstr>PowerPoint 프레젠테이션</vt:lpstr>
      <vt:lpstr>PowerPoint 프레젠테이션</vt:lpstr>
      <vt:lpstr>복잡도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Painting Fence Algorithm  </dc:title>
  <dc:creator>원은지</dc:creator>
  <cp:lastModifiedBy>원은지</cp:lastModifiedBy>
  <cp:revision>18</cp:revision>
  <dcterms:created xsi:type="dcterms:W3CDTF">2018-07-08T08:06:39Z</dcterms:created>
  <dcterms:modified xsi:type="dcterms:W3CDTF">2018-07-08T09:49:18Z</dcterms:modified>
</cp:coreProperties>
</file>